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57" r:id="rId4"/>
    <p:sldId id="260" r:id="rId5"/>
    <p:sldId id="263" r:id="rId6"/>
    <p:sldId id="258" r:id="rId7"/>
    <p:sldId id="262" r:id="rId8"/>
    <p:sldId id="261" r:id="rId9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101" y="11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2866963-E6D8-4E27-BB01-321C093708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3C957F2-E080-4A4D-95BF-06A9DA844E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41DAEDD-31B4-4F26-8889-E47758F85B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0A116-7061-4248-B331-A4D70CD8A533}" type="datetimeFigureOut">
              <a:rPr lang="fr-FR" smtClean="0"/>
              <a:t>28/03/2021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398908E-9882-43C8-B285-CAEE74660A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B2612F8-9B1E-42FD-B200-6D9185EA6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09439-5146-436A-93F8-151B3727883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90089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CE67DF7-8CA5-453D-9A13-0AE989DE1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52397C37-B3F4-442E-AE6A-98E162EA15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E257158-892A-4827-8C29-18F60544C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0A116-7061-4248-B331-A4D70CD8A533}" type="datetimeFigureOut">
              <a:rPr lang="fr-FR" smtClean="0"/>
              <a:t>28/03/2021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B8A798E-0415-4F8A-B653-4FB043E909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0597E5C-0CF5-4552-9433-58B7F0E7CB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09439-5146-436A-93F8-151B3727883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034472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72BB731E-6B9A-4B37-A42A-2C3A616F74A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C847F6D2-3310-4FA5-BFBE-0AB1B0C927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4871AFC-3AF8-444E-91E2-8DD1FD057D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0A116-7061-4248-B331-A4D70CD8A533}" type="datetimeFigureOut">
              <a:rPr lang="fr-FR" smtClean="0"/>
              <a:t>28/03/2021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E6B4B98-26D8-4F81-89C2-D49F511179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C353CEF-8F1C-45C8-9BA5-0B5E1F6846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09439-5146-436A-93F8-151B3727883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882891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4F32A13-99E0-417B-A153-D7336BD219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5A33133-5768-440A-B102-B5A19B579E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170F51C-98E4-4F1F-9C8B-895F125099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0A116-7061-4248-B331-A4D70CD8A533}" type="datetimeFigureOut">
              <a:rPr lang="fr-FR" smtClean="0"/>
              <a:t>28/03/2021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30E9FA6-C489-42F0-A4E6-BE04799567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A4F076B-C356-4014-991F-69E408767A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09439-5146-436A-93F8-151B3727883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594025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E804DF5-45A8-404F-95A0-2B014F0658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C1783F0-27DB-4D71-8D57-9F2E2FC59C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A10E53E-CFC4-4683-A79A-D1495B547D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0A116-7061-4248-B331-A4D70CD8A533}" type="datetimeFigureOut">
              <a:rPr lang="fr-FR" smtClean="0"/>
              <a:t>28/03/2021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765DE81-0530-4AA2-9317-5384066D45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CDA79C0-D8F6-48E2-A56F-DE700C8705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09439-5146-436A-93F8-151B3727883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985824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65D962B-E7CF-4FF7-B93F-C942B4A80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35B841B-03ED-45DC-A891-92809A47D7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7EBE48B-67D2-489D-9E2F-E68668F895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6F3F654-CE86-441F-9D72-CD22C84140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0A116-7061-4248-B331-A4D70CD8A533}" type="datetimeFigureOut">
              <a:rPr lang="fr-FR" smtClean="0"/>
              <a:t>28/03/2021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E2B4BD4-CF9F-4768-9A3D-C55F136A14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239EAD6-B65B-4A77-8F2B-8EEE3A11DB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09439-5146-436A-93F8-151B3727883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406600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767C4E1-2C21-4730-A3E4-CA8271FEE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2AC85AA-8BF5-4B7F-B0F1-E45CF9A6BC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2E3DB445-0493-45D3-AAE6-E755083AB6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BCE4A1B5-3DE2-4528-AC5B-A714DF73D19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1C605A77-5CE3-424D-8305-F281458541A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B53566E8-1E8F-43B3-8E80-38EACC6115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0A116-7061-4248-B331-A4D70CD8A533}" type="datetimeFigureOut">
              <a:rPr lang="fr-FR" smtClean="0"/>
              <a:t>28/03/2021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7E5C2C28-E0A3-4070-8803-AC3821EB9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89717119-237D-4349-8E19-18DA027765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09439-5146-436A-93F8-151B3727883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059631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93D8BDD-5B15-4349-AF5A-3E3CE1384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1C7AD947-AA2E-48F1-9543-D105701110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0A116-7061-4248-B331-A4D70CD8A533}" type="datetimeFigureOut">
              <a:rPr lang="fr-FR" smtClean="0"/>
              <a:t>28/03/2021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FEE3B71D-A4D7-4082-9247-A4A85D2F3D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58B591E-17CC-412E-9468-3F7195B352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09439-5146-436A-93F8-151B3727883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219773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762CA878-91B2-40B7-B4AB-8B7AF69E54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0A116-7061-4248-B331-A4D70CD8A533}" type="datetimeFigureOut">
              <a:rPr lang="fr-FR" smtClean="0"/>
              <a:t>28/03/2021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3A099E53-0973-462E-B756-2A74E8096B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AE14651-F378-4B75-8B24-EC359B4C20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09439-5146-436A-93F8-151B3727883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842191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DA98044-C8FB-4C32-A989-9D8DA643F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CE71865-D476-416C-ACBB-E714E97175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2C9EF915-7CA6-465C-BEA1-D291ED6E29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2C0A275D-1D9C-43EB-9089-A3621CEDEB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0A116-7061-4248-B331-A4D70CD8A533}" type="datetimeFigureOut">
              <a:rPr lang="fr-FR" smtClean="0"/>
              <a:t>28/03/2021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FD5B687F-7CF6-46F0-A8B8-E8A8AFAD93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C8CE2CE-7ED9-4066-AEF0-5FADC3F423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09439-5146-436A-93F8-151B3727883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071742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6991F4B-9BC5-41DA-A5F5-A7ACF5D894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1256CBB5-4D43-4C5F-BEF2-064501C2685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2409D4B-84BB-4176-BFDF-8AE1C7AA0E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30101FF-61A4-4D33-9FF4-B06A4F72F4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0A116-7061-4248-B331-A4D70CD8A533}" type="datetimeFigureOut">
              <a:rPr lang="fr-FR" smtClean="0"/>
              <a:t>28/03/2021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C5D16C7A-DA47-4EC5-BC3A-9F8BBB25B4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606F9BF-C701-45D5-8F92-BA22E57BE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09439-5146-436A-93F8-151B3727883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576677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A984D475-7E1B-41CB-958C-AB519CB411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18FAE7F-DC8C-40AD-8067-02CF6DE4F2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2C711DE-F452-4A4D-9CEE-2A50CB7824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C0A116-7061-4248-B331-A4D70CD8A533}" type="datetimeFigureOut">
              <a:rPr lang="fr-FR" smtClean="0"/>
              <a:t>28/03/2021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0F4DFE9-A9AD-4916-99FF-8DACB22838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E7764BE-9503-49CF-8E74-8CD409460A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B09439-5146-436A-93F8-151B3727883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885985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9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2126D60-ED61-4948-B54A-9C33F6110E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592" t="9091" r="20732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38F6783-7903-4C23-8DA3-08CCC3D80F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r>
              <a:rPr lang="fr-FR" sz="4800" b="1" dirty="0"/>
              <a:t>SEMUINO</a:t>
            </a:r>
            <a:br>
              <a:rPr lang="fr-FR" sz="4800" b="1" dirty="0"/>
            </a:br>
            <a:br>
              <a:rPr lang="fr-FR" sz="4800" b="1" dirty="0"/>
            </a:br>
            <a:endParaRPr lang="fr-FR" sz="4800" b="1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D9AD8ED9-23C3-4250-82F3-E5F1CBD7AD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pPr algn="l"/>
            <a:r>
              <a:rPr lang="fr-FR" sz="2000" dirty="0"/>
              <a:t>Meuble pour semis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130886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 descr="Une image contenant texte, intérieur&#10;&#10;Description générée automatiquement">
            <a:extLst>
              <a:ext uri="{FF2B5EF4-FFF2-40B4-BE49-F238E27FC236}">
                <a16:creationId xmlns:a16="http://schemas.microsoft.com/office/drawing/2014/main" id="{230F841B-9598-42A3-BD95-1D9B1BAD6A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733" r="-3" b="23628"/>
          <a:stretch/>
        </p:blipFill>
        <p:spPr>
          <a:xfrm>
            <a:off x="5162052" y="3272588"/>
            <a:ext cx="6105382" cy="3585411"/>
          </a:xfrm>
          <a:prstGeom prst="rect">
            <a:avLst/>
          </a:prstGeom>
        </p:spPr>
      </p:pic>
      <p:pic>
        <p:nvPicPr>
          <p:cNvPr id="4" name="Image 3" descr="Une image contenant plancher, intérieur, encombré, table de travail&#10;&#10;Description générée automatiquement">
            <a:extLst>
              <a:ext uri="{FF2B5EF4-FFF2-40B4-BE49-F238E27FC236}">
                <a16:creationId xmlns:a16="http://schemas.microsoft.com/office/drawing/2014/main" id="{579510FB-069E-450F-BA79-45088AB078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986" r="1" b="18691"/>
          <a:stretch/>
        </p:blipFill>
        <p:spPr>
          <a:xfrm>
            <a:off x="20" y="9"/>
            <a:ext cx="7279893" cy="3895335"/>
          </a:xfrm>
          <a:custGeom>
            <a:avLst/>
            <a:gdLst/>
            <a:ahLst/>
            <a:cxnLst/>
            <a:rect l="l" t="t" r="r" b="b"/>
            <a:pathLst>
              <a:path w="7279913" h="3895335">
                <a:moveTo>
                  <a:pt x="0" y="0"/>
                </a:moveTo>
                <a:lnTo>
                  <a:pt x="7279913" y="0"/>
                </a:lnTo>
                <a:lnTo>
                  <a:pt x="7279913" y="3116976"/>
                </a:lnTo>
                <a:lnTo>
                  <a:pt x="5011287" y="3116976"/>
                </a:lnTo>
                <a:lnTo>
                  <a:pt x="5011287" y="3895335"/>
                </a:lnTo>
                <a:lnTo>
                  <a:pt x="0" y="3895335"/>
                </a:lnTo>
                <a:close/>
              </a:path>
            </a:pathLst>
          </a:custGeom>
        </p:spPr>
      </p:pic>
      <p:pic>
        <p:nvPicPr>
          <p:cNvPr id="6" name="Image 5" descr="Une image contenant intérieur, blanc, appareil de cuisine&#10;&#10;Description générée automatiquement">
            <a:extLst>
              <a:ext uri="{FF2B5EF4-FFF2-40B4-BE49-F238E27FC236}">
                <a16:creationId xmlns:a16="http://schemas.microsoft.com/office/drawing/2014/main" id="{70799C84-7F03-457B-A151-35BBC5B884B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-3" b="28498"/>
          <a:stretch/>
        </p:blipFill>
        <p:spPr>
          <a:xfrm>
            <a:off x="7458302" y="-22547"/>
            <a:ext cx="3809132" cy="3139531"/>
          </a:xfrm>
          <a:prstGeom prst="rect">
            <a:avLst/>
          </a:prstGeom>
        </p:spPr>
      </p:pic>
      <p:pic>
        <p:nvPicPr>
          <p:cNvPr id="10" name="Image 9" descr="Une image contenant texte, intérieur&#10;&#10;Description générée automatiquement">
            <a:extLst>
              <a:ext uri="{FF2B5EF4-FFF2-40B4-BE49-F238E27FC236}">
                <a16:creationId xmlns:a16="http://schemas.microsoft.com/office/drawing/2014/main" id="{BBD945D1-9342-460B-8BB7-C3DA360A5CA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533" b="26427"/>
          <a:stretch/>
        </p:blipFill>
        <p:spPr>
          <a:xfrm>
            <a:off x="1" y="4065775"/>
            <a:ext cx="5001186" cy="2792224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25414FA1-2D4C-41DB-83DE-4F3E38C10A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23904" y="0"/>
            <a:ext cx="768096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3125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262ABC4B-37D8-4218-BDD8-6DF6A00C0C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1AF6CCD-2723-4EA1-9112-1235191548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817" r="-2" b="48944"/>
          <a:stretch/>
        </p:blipFill>
        <p:spPr>
          <a:xfrm>
            <a:off x="321730" y="321732"/>
            <a:ext cx="5674897" cy="3017405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70007C34-E2F2-450D-9295-8CF782983A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8929" r="-2" b="-2"/>
          <a:stretch/>
        </p:blipFill>
        <p:spPr>
          <a:xfrm>
            <a:off x="321730" y="3510853"/>
            <a:ext cx="5674897" cy="2789954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5C57252F-45A2-4B13-8401-E87850E9D7A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886" r="28083" b="1"/>
          <a:stretch/>
        </p:blipFill>
        <p:spPr>
          <a:xfrm>
            <a:off x="6195373" y="321733"/>
            <a:ext cx="5674897" cy="5979074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64BF7DB4-2979-495D-8FEE-45B874FA727D}"/>
              </a:ext>
            </a:extLst>
          </p:cNvPr>
          <p:cNvSpPr txBox="1"/>
          <p:nvPr/>
        </p:nvSpPr>
        <p:spPr>
          <a:xfrm>
            <a:off x="2397783" y="6351602"/>
            <a:ext cx="1522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PARTIE HAUTE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77B1597E-4673-4326-A3DF-BD79591886A2}"/>
              </a:ext>
            </a:extLst>
          </p:cNvPr>
          <p:cNvSpPr txBox="1"/>
          <p:nvPr/>
        </p:nvSpPr>
        <p:spPr>
          <a:xfrm>
            <a:off x="8177985" y="6345459"/>
            <a:ext cx="1456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PARTIE BASSE</a:t>
            </a:r>
          </a:p>
        </p:txBody>
      </p:sp>
    </p:spTree>
    <p:extLst>
      <p:ext uri="{BB962C8B-B14F-4D97-AF65-F5344CB8AC3E}">
        <p14:creationId xmlns:p14="http://schemas.microsoft.com/office/powerpoint/2010/main" val="23902742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9527FCEA-6143-4C5E-8C45-8AC9237ADE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A9F23AD-7A55-49F3-A3EC-743F47F36B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7090"/>
            <a:ext cx="6741849" cy="5897880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36E18D25-5263-4C92-90C8-9F600AAD85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180" y="936097"/>
            <a:ext cx="6410084" cy="4999865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D7D9F91F-72C9-4DB9-ABD0-A8180D8262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480060"/>
            <a:ext cx="4180332" cy="2788074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33A87848-9F65-435F-8C60-CF85502B0D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9966" y="643467"/>
            <a:ext cx="3246758" cy="2475653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BE016956-CE9F-4946-8834-A8BC3529D0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603670"/>
            <a:ext cx="4180332" cy="2788074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3F395115-D46F-4265-81E4-4BEF244E09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47663" y="3748194"/>
            <a:ext cx="3351364" cy="2471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4358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C83A5C14-ED91-4CD1-809E-D29FF97C9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2" name="Freeform: Shape 19">
            <a:extLst>
              <a:ext uri="{FF2B5EF4-FFF2-40B4-BE49-F238E27FC236}">
                <a16:creationId xmlns:a16="http://schemas.microsoft.com/office/drawing/2014/main" id="{56065185-5C34-4F86-AA96-AA4D065B0E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101600" sx="102000" sy="102000" algn="ctr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154C22EF-3FD1-4632-ACB8-53AAD1CE27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7503" r="-1" b="25862"/>
          <a:stretch/>
        </p:blipFill>
        <p:spPr>
          <a:xfrm>
            <a:off x="1114426" y="10"/>
            <a:ext cx="9963149" cy="6857990"/>
          </a:xfrm>
          <a:custGeom>
            <a:avLst/>
            <a:gdLst/>
            <a:ahLst/>
            <a:cxnLst/>
            <a:rect l="l" t="t" r="r" b="b"/>
            <a:pathLst>
              <a:path w="9948672" h="6858000">
                <a:moveTo>
                  <a:pt x="1593452" y="0"/>
                </a:moveTo>
                <a:lnTo>
                  <a:pt x="8355220" y="0"/>
                </a:lnTo>
                <a:lnTo>
                  <a:pt x="8491722" y="130333"/>
                </a:lnTo>
                <a:cubicBezTo>
                  <a:pt x="9391900" y="1031820"/>
                  <a:pt x="9948672" y="2277214"/>
                  <a:pt x="9948672" y="3652838"/>
                </a:cubicBezTo>
                <a:cubicBezTo>
                  <a:pt x="9948672" y="4856509"/>
                  <a:pt x="9522393" y="5960473"/>
                  <a:pt x="8812775" y="6821583"/>
                </a:cubicBezTo>
                <a:lnTo>
                  <a:pt x="8781276" y="6858000"/>
                </a:lnTo>
                <a:lnTo>
                  <a:pt x="1167397" y="6858000"/>
                </a:lnTo>
                <a:lnTo>
                  <a:pt x="1135897" y="6821583"/>
                </a:lnTo>
                <a:cubicBezTo>
                  <a:pt x="426279" y="5960473"/>
                  <a:pt x="0" y="4856509"/>
                  <a:pt x="0" y="3652838"/>
                </a:cubicBezTo>
                <a:cubicBezTo>
                  <a:pt x="0" y="2277214"/>
                  <a:pt x="556772" y="1031820"/>
                  <a:pt x="1456950" y="130333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0585691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7AA67C3D-6D28-4C64-81F8-295FC9396E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tint val="95000"/>
              <a:satMod val="1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Meiryo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8DBEAE55-3EA1-41D7-A212-5F7D8986C1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212206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CFC5F0E7-644F-4101-BE72-12825CF537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417551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EF2E80FD-49F4-4DBC-88B0-DA3855BBF9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" b="14893"/>
          <a:stretch/>
        </p:blipFill>
        <p:spPr>
          <a:xfrm>
            <a:off x="2664294" y="-1"/>
            <a:ext cx="9526226" cy="3405188"/>
          </a:xfrm>
          <a:custGeom>
            <a:avLst/>
            <a:gdLst/>
            <a:ahLst/>
            <a:cxnLst/>
            <a:rect l="l" t="t" r="r" b="b"/>
            <a:pathLst>
              <a:path w="9526226" h="3405188">
                <a:moveTo>
                  <a:pt x="1617925" y="0"/>
                </a:moveTo>
                <a:lnTo>
                  <a:pt x="2711158" y="0"/>
                </a:lnTo>
                <a:lnTo>
                  <a:pt x="3027357" y="0"/>
                </a:lnTo>
                <a:lnTo>
                  <a:pt x="3491324" y="0"/>
                </a:lnTo>
                <a:lnTo>
                  <a:pt x="5200853" y="0"/>
                </a:lnTo>
                <a:lnTo>
                  <a:pt x="9526226" y="0"/>
                </a:lnTo>
                <a:lnTo>
                  <a:pt x="9526226" y="3405188"/>
                </a:lnTo>
                <a:lnTo>
                  <a:pt x="0" y="3405188"/>
                </a:lnTo>
                <a:lnTo>
                  <a:pt x="1596" y="3337395"/>
                </a:lnTo>
                <a:cubicBezTo>
                  <a:pt x="68390" y="1928213"/>
                  <a:pt x="632836" y="708413"/>
                  <a:pt x="1595801" y="14997"/>
                </a:cubicBezTo>
                <a:close/>
              </a:path>
            </a:pathLst>
          </a:custGeom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74283919-7E00-4FC2-BFC9-3F56E58808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664294" y="0"/>
            <a:ext cx="1953741" cy="3405188"/>
          </a:xfrm>
          <a:custGeom>
            <a:avLst/>
            <a:gdLst>
              <a:gd name="connsiteX0" fmla="*/ 340960 w 1953741"/>
              <a:gd name="connsiteY0" fmla="*/ 0 h 3405188"/>
              <a:gd name="connsiteX1" fmla="*/ 0 w 1953741"/>
              <a:gd name="connsiteY1" fmla="*/ 0 h 3405188"/>
              <a:gd name="connsiteX2" fmla="*/ 0 w 1953741"/>
              <a:gd name="connsiteY2" fmla="*/ 1 h 3405188"/>
              <a:gd name="connsiteX3" fmla="*/ 121075 w 1953741"/>
              <a:gd name="connsiteY3" fmla="*/ 1 h 3405188"/>
              <a:gd name="connsiteX4" fmla="*/ 143661 w 1953741"/>
              <a:gd name="connsiteY4" fmla="*/ 14998 h 3405188"/>
              <a:gd name="connsiteX5" fmla="*/ 1771120 w 1953741"/>
              <a:gd name="connsiteY5" fmla="*/ 3337396 h 3405188"/>
              <a:gd name="connsiteX6" fmla="*/ 1772750 w 1953741"/>
              <a:gd name="connsiteY6" fmla="*/ 3405188 h 3405188"/>
              <a:gd name="connsiteX7" fmla="*/ 1953741 w 1953741"/>
              <a:gd name="connsiteY7" fmla="*/ 3405188 h 3405188"/>
              <a:gd name="connsiteX8" fmla="*/ 1937324 w 1953741"/>
              <a:gd name="connsiteY8" fmla="*/ 3058183 h 3405188"/>
              <a:gd name="connsiteX9" fmla="*/ 363084 w 1953741"/>
              <a:gd name="connsiteY9" fmla="*/ 14997 h 3405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53741" h="3405188">
                <a:moveTo>
                  <a:pt x="340960" y="0"/>
                </a:moveTo>
                <a:lnTo>
                  <a:pt x="0" y="0"/>
                </a:lnTo>
                <a:lnTo>
                  <a:pt x="0" y="1"/>
                </a:lnTo>
                <a:lnTo>
                  <a:pt x="121075" y="1"/>
                </a:lnTo>
                <a:lnTo>
                  <a:pt x="143661" y="14998"/>
                </a:lnTo>
                <a:cubicBezTo>
                  <a:pt x="1126713" y="708414"/>
                  <a:pt x="1702933" y="1928214"/>
                  <a:pt x="1771120" y="3337396"/>
                </a:cubicBezTo>
                <a:lnTo>
                  <a:pt x="1772750" y="3405188"/>
                </a:lnTo>
                <a:lnTo>
                  <a:pt x="1953741" y="3405188"/>
                </a:lnTo>
                <a:lnTo>
                  <a:pt x="1937324" y="3058183"/>
                </a:lnTo>
                <a:cubicBezTo>
                  <a:pt x="1813464" y="1767912"/>
                  <a:pt x="1261851" y="662186"/>
                  <a:pt x="363084" y="14997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2F83B20A-793B-4D8E-A2D0-10272355034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125" r="-1" b="-1"/>
          <a:stretch/>
        </p:blipFill>
        <p:spPr>
          <a:xfrm>
            <a:off x="2660676" y="3452815"/>
            <a:ext cx="9531324" cy="3405187"/>
          </a:xfrm>
          <a:custGeom>
            <a:avLst/>
            <a:gdLst/>
            <a:ahLst/>
            <a:cxnLst/>
            <a:rect l="l" t="t" r="r" b="b"/>
            <a:pathLst>
              <a:path w="9531324" h="3405187">
                <a:moveTo>
                  <a:pt x="3977" y="0"/>
                </a:moveTo>
                <a:lnTo>
                  <a:pt x="9531324" y="0"/>
                </a:lnTo>
                <a:lnTo>
                  <a:pt x="9531324" y="3405187"/>
                </a:lnTo>
                <a:lnTo>
                  <a:pt x="5205951" y="3405187"/>
                </a:lnTo>
                <a:lnTo>
                  <a:pt x="3496422" y="3405187"/>
                </a:lnTo>
                <a:lnTo>
                  <a:pt x="3032455" y="3405187"/>
                </a:lnTo>
                <a:lnTo>
                  <a:pt x="2716256" y="3405187"/>
                </a:lnTo>
                <a:lnTo>
                  <a:pt x="2502754" y="3405187"/>
                </a:lnTo>
                <a:lnTo>
                  <a:pt x="2390998" y="3327786"/>
                </a:lnTo>
                <a:cubicBezTo>
                  <a:pt x="2217180" y="3200295"/>
                  <a:pt x="2046553" y="3062584"/>
                  <a:pt x="1874350" y="2922001"/>
                </a:cubicBezTo>
                <a:cubicBezTo>
                  <a:pt x="928725" y="2150026"/>
                  <a:pt x="0" y="1516318"/>
                  <a:pt x="0" y="168843"/>
                </a:cubicBezTo>
                <a:close/>
              </a:path>
            </a:pathLst>
          </a:custGeom>
        </p:spPr>
      </p:pic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2217FF4A-5EDF-43B7-90EE-BDD9F1E9EA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660676" y="3452813"/>
            <a:ext cx="2740990" cy="3405187"/>
          </a:xfrm>
          <a:custGeom>
            <a:avLst/>
            <a:gdLst>
              <a:gd name="connsiteX0" fmla="*/ 2737014 w 2740990"/>
              <a:gd name="connsiteY0" fmla="*/ 0 h 3405187"/>
              <a:gd name="connsiteX1" fmla="*/ 2550901 w 2740990"/>
              <a:gd name="connsiteY1" fmla="*/ 0 h 3405187"/>
              <a:gd name="connsiteX2" fmla="*/ 2554960 w 2740990"/>
              <a:gd name="connsiteY2" fmla="*/ 168844 h 3405187"/>
              <a:gd name="connsiteX3" fmla="*/ 641512 w 2740990"/>
              <a:gd name="connsiteY3" fmla="*/ 2922002 h 3405187"/>
              <a:gd name="connsiteX4" fmla="*/ 114085 w 2740990"/>
              <a:gd name="connsiteY4" fmla="*/ 3327787 h 3405187"/>
              <a:gd name="connsiteX5" fmla="*/ 0 w 2740990"/>
              <a:gd name="connsiteY5" fmla="*/ 3405187 h 3405187"/>
              <a:gd name="connsiteX6" fmla="*/ 24734 w 2740990"/>
              <a:gd name="connsiteY6" fmla="*/ 3405187 h 3405187"/>
              <a:gd name="connsiteX7" fmla="*/ 238236 w 2740990"/>
              <a:gd name="connsiteY7" fmla="*/ 3405187 h 3405187"/>
              <a:gd name="connsiteX8" fmla="*/ 349992 w 2740990"/>
              <a:gd name="connsiteY8" fmla="*/ 3327786 h 3405187"/>
              <a:gd name="connsiteX9" fmla="*/ 866640 w 2740990"/>
              <a:gd name="connsiteY9" fmla="*/ 2922001 h 3405187"/>
              <a:gd name="connsiteX10" fmla="*/ 2740990 w 2740990"/>
              <a:gd name="connsiteY10" fmla="*/ 168843 h 3405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740990" h="3405187">
                <a:moveTo>
                  <a:pt x="2737014" y="0"/>
                </a:moveTo>
                <a:lnTo>
                  <a:pt x="2550901" y="0"/>
                </a:lnTo>
                <a:lnTo>
                  <a:pt x="2554960" y="168844"/>
                </a:lnTo>
                <a:cubicBezTo>
                  <a:pt x="2554960" y="1516319"/>
                  <a:pt x="1606862" y="2150027"/>
                  <a:pt x="641512" y="2922002"/>
                </a:cubicBezTo>
                <a:cubicBezTo>
                  <a:pt x="465716" y="3062585"/>
                  <a:pt x="291530" y="3200296"/>
                  <a:pt x="114085" y="3327787"/>
                </a:cubicBezTo>
                <a:lnTo>
                  <a:pt x="0" y="3405187"/>
                </a:lnTo>
                <a:lnTo>
                  <a:pt x="24734" y="3405187"/>
                </a:lnTo>
                <a:lnTo>
                  <a:pt x="238236" y="3405187"/>
                </a:lnTo>
                <a:lnTo>
                  <a:pt x="349992" y="3327786"/>
                </a:lnTo>
                <a:cubicBezTo>
                  <a:pt x="523810" y="3200295"/>
                  <a:pt x="694437" y="3062584"/>
                  <a:pt x="866640" y="2922001"/>
                </a:cubicBezTo>
                <a:cubicBezTo>
                  <a:pt x="1812265" y="2150026"/>
                  <a:pt x="2740990" y="1516318"/>
                  <a:pt x="2740990" y="168843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1569B56C-C4EA-412D-B5B9-0DD436AEFD37}"/>
              </a:ext>
            </a:extLst>
          </p:cNvPr>
          <p:cNvSpPr txBox="1"/>
          <p:nvPr/>
        </p:nvSpPr>
        <p:spPr>
          <a:xfrm>
            <a:off x="262647" y="1186774"/>
            <a:ext cx="21549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Eclairage spécial</a:t>
            </a:r>
          </a:p>
          <a:p>
            <a:r>
              <a:rPr lang="fr-FR" dirty="0"/>
              <a:t>« croissance »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74C5459F-309C-4A7F-83D7-DFC585103E99}"/>
              </a:ext>
            </a:extLst>
          </p:cNvPr>
          <p:cNvSpPr txBox="1"/>
          <p:nvPr/>
        </p:nvSpPr>
        <p:spPr>
          <a:xfrm>
            <a:off x="477121" y="5155406"/>
            <a:ext cx="21549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Eclairage tricolore</a:t>
            </a:r>
          </a:p>
          <a:p>
            <a:r>
              <a:rPr lang="fr-FR" dirty="0"/>
              <a:t>Pour le fun…</a:t>
            </a:r>
          </a:p>
        </p:txBody>
      </p:sp>
    </p:spTree>
    <p:extLst>
      <p:ext uri="{BB962C8B-B14F-4D97-AF65-F5344CB8AC3E}">
        <p14:creationId xmlns:p14="http://schemas.microsoft.com/office/powerpoint/2010/main" val="25741557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D9FC6AC-4A12-4825-8ABE-0732B8EF4D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 2" descr="Une image contenant laser&#10;&#10;Description générée automatiquement">
            <a:extLst>
              <a:ext uri="{FF2B5EF4-FFF2-40B4-BE49-F238E27FC236}">
                <a16:creationId xmlns:a16="http://schemas.microsoft.com/office/drawing/2014/main" id="{730216E9-6C37-475C-8BEB-B0E562443F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781" r="15163" b="-1"/>
          <a:stretch/>
        </p:blipFill>
        <p:spPr>
          <a:xfrm>
            <a:off x="1" y="10"/>
            <a:ext cx="11862683" cy="6857990"/>
          </a:xfrm>
          <a:custGeom>
            <a:avLst/>
            <a:gdLst/>
            <a:ahLst/>
            <a:cxnLst/>
            <a:rect l="l" t="t" r="r" b="b"/>
            <a:pathLst>
              <a:path w="11862683" h="6858000">
                <a:moveTo>
                  <a:pt x="0" y="0"/>
                </a:moveTo>
                <a:lnTo>
                  <a:pt x="4038600" y="0"/>
                </a:lnTo>
                <a:lnTo>
                  <a:pt x="4114800" y="0"/>
                </a:lnTo>
                <a:lnTo>
                  <a:pt x="4282294" y="0"/>
                </a:lnTo>
                <a:lnTo>
                  <a:pt x="6139260" y="0"/>
                </a:lnTo>
                <a:lnTo>
                  <a:pt x="6362810" y="0"/>
                </a:lnTo>
                <a:lnTo>
                  <a:pt x="7272221" y="0"/>
                </a:lnTo>
                <a:lnTo>
                  <a:pt x="10815342" y="0"/>
                </a:lnTo>
                <a:cubicBezTo>
                  <a:pt x="10709672" y="35571"/>
                  <a:pt x="10607020" y="78255"/>
                  <a:pt x="10501350" y="110269"/>
                </a:cubicBezTo>
                <a:cubicBezTo>
                  <a:pt x="10516447" y="145839"/>
                  <a:pt x="10531542" y="138725"/>
                  <a:pt x="10546639" y="135168"/>
                </a:cubicBezTo>
                <a:cubicBezTo>
                  <a:pt x="10637212" y="120941"/>
                  <a:pt x="10730806" y="110269"/>
                  <a:pt x="10818360" y="71141"/>
                </a:cubicBezTo>
                <a:cubicBezTo>
                  <a:pt x="10839496" y="64027"/>
                  <a:pt x="10863648" y="64027"/>
                  <a:pt x="10872705" y="88927"/>
                </a:cubicBezTo>
                <a:cubicBezTo>
                  <a:pt x="10887801" y="124497"/>
                  <a:pt x="10866668" y="145839"/>
                  <a:pt x="10845532" y="163625"/>
                </a:cubicBezTo>
                <a:cubicBezTo>
                  <a:pt x="10809304" y="195638"/>
                  <a:pt x="10767036" y="188525"/>
                  <a:pt x="10727787" y="192082"/>
                </a:cubicBezTo>
                <a:cubicBezTo>
                  <a:pt x="10619098" y="209867"/>
                  <a:pt x="10567772" y="259665"/>
                  <a:pt x="10543619" y="373491"/>
                </a:cubicBezTo>
                <a:cubicBezTo>
                  <a:pt x="10637212" y="327250"/>
                  <a:pt x="10730806" y="384162"/>
                  <a:pt x="10821380" y="352148"/>
                </a:cubicBezTo>
                <a:cubicBezTo>
                  <a:pt x="10845532" y="345034"/>
                  <a:pt x="10881763" y="355706"/>
                  <a:pt x="10869686" y="394834"/>
                </a:cubicBezTo>
                <a:cubicBezTo>
                  <a:pt x="10857610" y="430405"/>
                  <a:pt x="10818360" y="458860"/>
                  <a:pt x="10887801" y="451747"/>
                </a:cubicBezTo>
                <a:cubicBezTo>
                  <a:pt x="10939127" y="448189"/>
                  <a:pt x="10954222" y="405504"/>
                  <a:pt x="10969318" y="359262"/>
                </a:cubicBezTo>
                <a:cubicBezTo>
                  <a:pt x="10981394" y="334364"/>
                  <a:pt x="11014605" y="320135"/>
                  <a:pt x="11038758" y="334364"/>
                </a:cubicBezTo>
                <a:cubicBezTo>
                  <a:pt x="11068949" y="348592"/>
                  <a:pt x="11059892" y="387720"/>
                  <a:pt x="11059892" y="416176"/>
                </a:cubicBezTo>
                <a:cubicBezTo>
                  <a:pt x="11062912" y="469532"/>
                  <a:pt x="11038758" y="494431"/>
                  <a:pt x="10996491" y="505101"/>
                </a:cubicBezTo>
                <a:cubicBezTo>
                  <a:pt x="10945164" y="519330"/>
                  <a:pt x="10893840" y="537116"/>
                  <a:pt x="10827418" y="558458"/>
                </a:cubicBezTo>
                <a:cubicBezTo>
                  <a:pt x="10899878" y="594028"/>
                  <a:pt x="10954222" y="586915"/>
                  <a:pt x="11008566" y="558458"/>
                </a:cubicBezTo>
                <a:cubicBezTo>
                  <a:pt x="11074988" y="526444"/>
                  <a:pt x="11162542" y="483759"/>
                  <a:pt x="11216886" y="522887"/>
                </a:cubicBezTo>
                <a:cubicBezTo>
                  <a:pt x="11298403" y="579800"/>
                  <a:pt x="11364824" y="544229"/>
                  <a:pt x="11437284" y="533558"/>
                </a:cubicBezTo>
                <a:cubicBezTo>
                  <a:pt x="11588242" y="512216"/>
                  <a:pt x="11494648" y="480203"/>
                  <a:pt x="11645605" y="462417"/>
                </a:cubicBezTo>
                <a:cubicBezTo>
                  <a:pt x="11705988" y="455303"/>
                  <a:pt x="11769390" y="426847"/>
                  <a:pt x="11856944" y="465975"/>
                </a:cubicBezTo>
                <a:cubicBezTo>
                  <a:pt x="11461437" y="672284"/>
                  <a:pt x="11274250" y="658055"/>
                  <a:pt x="10921012" y="910606"/>
                </a:cubicBezTo>
                <a:cubicBezTo>
                  <a:pt x="10936107" y="935506"/>
                  <a:pt x="10951202" y="924835"/>
                  <a:pt x="10966299" y="921277"/>
                </a:cubicBezTo>
                <a:cubicBezTo>
                  <a:pt x="10990452" y="917720"/>
                  <a:pt x="11020644" y="903491"/>
                  <a:pt x="11026682" y="949734"/>
                </a:cubicBezTo>
                <a:cubicBezTo>
                  <a:pt x="11029702" y="985305"/>
                  <a:pt x="11011585" y="1003089"/>
                  <a:pt x="10981394" y="1006647"/>
                </a:cubicBezTo>
                <a:cubicBezTo>
                  <a:pt x="10893840" y="1020875"/>
                  <a:pt x="10815342" y="1070674"/>
                  <a:pt x="10736844" y="1113358"/>
                </a:cubicBezTo>
                <a:cubicBezTo>
                  <a:pt x="10700615" y="1131144"/>
                  <a:pt x="10661366" y="1156043"/>
                  <a:pt x="10676462" y="1220069"/>
                </a:cubicBezTo>
                <a:cubicBezTo>
                  <a:pt x="10706652" y="1237855"/>
                  <a:pt x="10727787" y="1212955"/>
                  <a:pt x="10751940" y="1209399"/>
                </a:cubicBezTo>
                <a:cubicBezTo>
                  <a:pt x="10776093" y="1205842"/>
                  <a:pt x="10833457" y="1220069"/>
                  <a:pt x="10818360" y="1230741"/>
                </a:cubicBezTo>
                <a:cubicBezTo>
                  <a:pt x="10748920" y="1269868"/>
                  <a:pt x="10875724" y="1365909"/>
                  <a:pt x="10791190" y="1365909"/>
                </a:cubicBezTo>
                <a:cubicBezTo>
                  <a:pt x="10652309" y="1365909"/>
                  <a:pt x="10576830" y="1536647"/>
                  <a:pt x="10443988" y="1540204"/>
                </a:cubicBezTo>
                <a:cubicBezTo>
                  <a:pt x="10422854" y="1540204"/>
                  <a:pt x="10413797" y="1572219"/>
                  <a:pt x="10413797" y="1597117"/>
                </a:cubicBezTo>
                <a:cubicBezTo>
                  <a:pt x="10413797" y="1629132"/>
                  <a:pt x="10434930" y="1632688"/>
                  <a:pt x="10456064" y="1636245"/>
                </a:cubicBezTo>
                <a:cubicBezTo>
                  <a:pt x="10489275" y="1639802"/>
                  <a:pt x="10525504" y="1597117"/>
                  <a:pt x="10567772" y="1657587"/>
                </a:cubicBezTo>
                <a:cubicBezTo>
                  <a:pt x="10489275" y="1693158"/>
                  <a:pt x="10407758" y="1728729"/>
                  <a:pt x="10410777" y="1849668"/>
                </a:cubicBezTo>
                <a:cubicBezTo>
                  <a:pt x="10410777" y="1881683"/>
                  <a:pt x="10377566" y="1895910"/>
                  <a:pt x="10353413" y="1903025"/>
                </a:cubicBezTo>
                <a:cubicBezTo>
                  <a:pt x="10311146" y="1917252"/>
                  <a:pt x="10277935" y="1938595"/>
                  <a:pt x="10253782" y="1984836"/>
                </a:cubicBezTo>
                <a:cubicBezTo>
                  <a:pt x="10253782" y="1995507"/>
                  <a:pt x="10253782" y="2002622"/>
                  <a:pt x="10253782" y="2013292"/>
                </a:cubicBezTo>
                <a:cubicBezTo>
                  <a:pt x="10259820" y="2123562"/>
                  <a:pt x="10320202" y="2120004"/>
                  <a:pt x="10386624" y="2102219"/>
                </a:cubicBezTo>
                <a:cubicBezTo>
                  <a:pt x="10465122" y="2080877"/>
                  <a:pt x="10543619" y="2038192"/>
                  <a:pt x="10628156" y="2077320"/>
                </a:cubicBezTo>
                <a:cubicBezTo>
                  <a:pt x="10510408" y="2130676"/>
                  <a:pt x="10380586" y="2134233"/>
                  <a:pt x="10271896" y="2208931"/>
                </a:cubicBezTo>
                <a:cubicBezTo>
                  <a:pt x="10676462" y="2223159"/>
                  <a:pt x="11032720" y="1984836"/>
                  <a:pt x="11425208" y="1892353"/>
                </a:cubicBezTo>
                <a:cubicBezTo>
                  <a:pt x="11413131" y="1952823"/>
                  <a:pt x="11379920" y="1967051"/>
                  <a:pt x="11352748" y="1974165"/>
                </a:cubicBezTo>
                <a:cubicBezTo>
                  <a:pt x="11207830" y="2020407"/>
                  <a:pt x="11081026" y="2112891"/>
                  <a:pt x="10948184" y="2191146"/>
                </a:cubicBezTo>
                <a:cubicBezTo>
                  <a:pt x="10893840" y="2223159"/>
                  <a:pt x="10854590" y="2258731"/>
                  <a:pt x="10833457" y="2326314"/>
                </a:cubicBezTo>
                <a:cubicBezTo>
                  <a:pt x="10815342" y="2390340"/>
                  <a:pt x="10779112" y="2418796"/>
                  <a:pt x="10712690" y="2401012"/>
                </a:cubicBezTo>
                <a:cubicBezTo>
                  <a:pt x="10658346" y="2386784"/>
                  <a:pt x="10600982" y="2393898"/>
                  <a:pt x="10543619" y="2401012"/>
                </a:cubicBezTo>
                <a:cubicBezTo>
                  <a:pt x="10480218" y="2408126"/>
                  <a:pt x="10407758" y="2479267"/>
                  <a:pt x="10422854" y="2518395"/>
                </a:cubicBezTo>
                <a:cubicBezTo>
                  <a:pt x="10453044" y="2582422"/>
                  <a:pt x="10504370" y="2550408"/>
                  <a:pt x="10546639" y="2543294"/>
                </a:cubicBezTo>
                <a:cubicBezTo>
                  <a:pt x="10597964" y="2536181"/>
                  <a:pt x="10691556" y="2518395"/>
                  <a:pt x="10691556" y="2525509"/>
                </a:cubicBezTo>
                <a:cubicBezTo>
                  <a:pt x="10724768" y="2685576"/>
                  <a:pt x="10800246" y="2564636"/>
                  <a:pt x="10854590" y="2564636"/>
                </a:cubicBezTo>
                <a:cubicBezTo>
                  <a:pt x="10905916" y="2564636"/>
                  <a:pt x="10957241" y="2546851"/>
                  <a:pt x="11005548" y="2532623"/>
                </a:cubicBezTo>
                <a:cubicBezTo>
                  <a:pt x="11068949" y="2514837"/>
                  <a:pt x="11126312" y="2546851"/>
                  <a:pt x="11186696" y="2553965"/>
                </a:cubicBezTo>
                <a:cubicBezTo>
                  <a:pt x="11241040" y="2561080"/>
                  <a:pt x="11210850" y="2653563"/>
                  <a:pt x="11244060" y="2692689"/>
                </a:cubicBezTo>
                <a:cubicBezTo>
                  <a:pt x="11250097" y="2703362"/>
                  <a:pt x="11256136" y="2703362"/>
                  <a:pt x="11262174" y="2703362"/>
                </a:cubicBezTo>
                <a:cubicBezTo>
                  <a:pt x="11280289" y="2980812"/>
                  <a:pt x="11597299" y="2913227"/>
                  <a:pt x="11597299" y="2923898"/>
                </a:cubicBezTo>
                <a:cubicBezTo>
                  <a:pt x="11624471" y="2941684"/>
                  <a:pt x="11657682" y="2899000"/>
                  <a:pt x="11690892" y="2941684"/>
                </a:cubicBezTo>
                <a:cubicBezTo>
                  <a:pt x="11548993" y="3137322"/>
                  <a:pt x="11331614" y="3183563"/>
                  <a:pt x="11138390" y="3329402"/>
                </a:cubicBezTo>
                <a:cubicBezTo>
                  <a:pt x="11298403" y="3379202"/>
                  <a:pt x="11391998" y="3208463"/>
                  <a:pt x="11509744" y="3229805"/>
                </a:cubicBezTo>
                <a:cubicBezTo>
                  <a:pt x="11567107" y="3283162"/>
                  <a:pt x="11395016" y="3368530"/>
                  <a:pt x="11561068" y="3393429"/>
                </a:cubicBezTo>
                <a:cubicBezTo>
                  <a:pt x="11488610" y="3439672"/>
                  <a:pt x="11437284" y="3485914"/>
                  <a:pt x="11385959" y="3539269"/>
                </a:cubicBezTo>
                <a:cubicBezTo>
                  <a:pt x="11298403" y="3635309"/>
                  <a:pt x="11280289" y="3699337"/>
                  <a:pt x="11322556" y="3827390"/>
                </a:cubicBezTo>
                <a:cubicBezTo>
                  <a:pt x="11349730" y="3912759"/>
                  <a:pt x="11388978" y="3991015"/>
                  <a:pt x="11352748" y="4090612"/>
                </a:cubicBezTo>
                <a:cubicBezTo>
                  <a:pt x="11328595" y="4158196"/>
                  <a:pt x="11337653" y="4204438"/>
                  <a:pt x="11428226" y="4172424"/>
                </a:cubicBezTo>
                <a:cubicBezTo>
                  <a:pt x="11524840" y="4140411"/>
                  <a:pt x="11561068" y="4200882"/>
                  <a:pt x="11536915" y="4321821"/>
                </a:cubicBezTo>
                <a:cubicBezTo>
                  <a:pt x="11521821" y="4400076"/>
                  <a:pt x="11536915" y="4424975"/>
                  <a:pt x="11603338" y="4414305"/>
                </a:cubicBezTo>
                <a:cubicBezTo>
                  <a:pt x="11675796" y="4403633"/>
                  <a:pt x="11745236" y="4353835"/>
                  <a:pt x="11835811" y="4378734"/>
                </a:cubicBezTo>
                <a:cubicBezTo>
                  <a:pt x="11763352" y="4521016"/>
                  <a:pt x="11609374" y="4478331"/>
                  <a:pt x="11524840" y="4613499"/>
                </a:cubicBezTo>
                <a:cubicBezTo>
                  <a:pt x="11624471" y="4613499"/>
                  <a:pt x="11702969" y="4613499"/>
                  <a:pt x="11775427" y="4585042"/>
                </a:cubicBezTo>
                <a:cubicBezTo>
                  <a:pt x="11805619" y="4574373"/>
                  <a:pt x="11838830" y="4560144"/>
                  <a:pt x="11856944" y="4602828"/>
                </a:cubicBezTo>
                <a:cubicBezTo>
                  <a:pt x="11878080" y="4652628"/>
                  <a:pt x="11835811" y="4670412"/>
                  <a:pt x="11811658" y="4677526"/>
                </a:cubicBezTo>
                <a:cubicBezTo>
                  <a:pt x="11742216" y="4702425"/>
                  <a:pt x="11687874" y="4759339"/>
                  <a:pt x="11627490" y="4805580"/>
                </a:cubicBezTo>
                <a:cubicBezTo>
                  <a:pt x="11497668" y="4905177"/>
                  <a:pt x="11355767" y="4990547"/>
                  <a:pt x="11247078" y="5154171"/>
                </a:cubicBezTo>
                <a:cubicBezTo>
                  <a:pt x="11382940" y="5111487"/>
                  <a:pt x="11485590" y="5011889"/>
                  <a:pt x="11615414" y="4994104"/>
                </a:cubicBezTo>
                <a:cubicBezTo>
                  <a:pt x="11503704" y="5143500"/>
                  <a:pt x="11361806" y="5243097"/>
                  <a:pt x="11228964" y="5353367"/>
                </a:cubicBezTo>
                <a:cubicBezTo>
                  <a:pt x="11189714" y="5385379"/>
                  <a:pt x="11150466" y="5406721"/>
                  <a:pt x="11144428" y="5474306"/>
                </a:cubicBezTo>
                <a:cubicBezTo>
                  <a:pt x="11126312" y="5605917"/>
                  <a:pt x="11078008" y="5712629"/>
                  <a:pt x="10969318" y="5769542"/>
                </a:cubicBezTo>
                <a:cubicBezTo>
                  <a:pt x="10969318" y="5769542"/>
                  <a:pt x="10975356" y="5790884"/>
                  <a:pt x="10978374" y="5801555"/>
                </a:cubicBezTo>
                <a:cubicBezTo>
                  <a:pt x="11044797" y="5805112"/>
                  <a:pt x="11096122" y="5726858"/>
                  <a:pt x="11177639" y="5755314"/>
                </a:cubicBezTo>
                <a:cubicBezTo>
                  <a:pt x="11096122" y="5862025"/>
                  <a:pt x="11029702" y="5954508"/>
                  <a:pt x="10917992" y="6004307"/>
                </a:cubicBezTo>
                <a:cubicBezTo>
                  <a:pt x="10827418" y="6043434"/>
                  <a:pt x="10715710" y="6068335"/>
                  <a:pt x="10649289" y="6196388"/>
                </a:cubicBezTo>
                <a:cubicBezTo>
                  <a:pt x="10724768" y="6221287"/>
                  <a:pt x="10782132" y="6189274"/>
                  <a:pt x="10839496" y="6167932"/>
                </a:cubicBezTo>
                <a:cubicBezTo>
                  <a:pt x="10927050" y="6132361"/>
                  <a:pt x="11014605" y="6093234"/>
                  <a:pt x="11102160" y="6057663"/>
                </a:cubicBezTo>
                <a:cubicBezTo>
                  <a:pt x="11135372" y="6043434"/>
                  <a:pt x="11171600" y="6036320"/>
                  <a:pt x="11192734" y="6100347"/>
                </a:cubicBezTo>
                <a:cubicBezTo>
                  <a:pt x="11081026" y="6114575"/>
                  <a:pt x="11014605" y="6199945"/>
                  <a:pt x="10945164" y="6281757"/>
                </a:cubicBezTo>
                <a:cubicBezTo>
                  <a:pt x="10905916" y="6327999"/>
                  <a:pt x="10872705" y="6388469"/>
                  <a:pt x="10803265" y="6367127"/>
                </a:cubicBezTo>
                <a:cubicBezTo>
                  <a:pt x="10767036" y="6356456"/>
                  <a:pt x="10742882" y="6388469"/>
                  <a:pt x="10745901" y="6431153"/>
                </a:cubicBezTo>
                <a:cubicBezTo>
                  <a:pt x="10760998" y="6580550"/>
                  <a:pt x="10673442" y="6630349"/>
                  <a:pt x="10582868" y="6658805"/>
                </a:cubicBezTo>
                <a:cubicBezTo>
                  <a:pt x="10450026" y="6701489"/>
                  <a:pt x="10332280" y="6786859"/>
                  <a:pt x="10208496" y="6858000"/>
                </a:cubicBezTo>
                <a:lnTo>
                  <a:pt x="7272221" y="6858000"/>
                </a:lnTo>
                <a:lnTo>
                  <a:pt x="6362810" y="6858000"/>
                </a:lnTo>
                <a:lnTo>
                  <a:pt x="6139260" y="6858000"/>
                </a:lnTo>
                <a:lnTo>
                  <a:pt x="4282294" y="6858000"/>
                </a:lnTo>
                <a:lnTo>
                  <a:pt x="4114800" y="6858000"/>
                </a:lnTo>
                <a:lnTo>
                  <a:pt x="4038600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5299201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8">
            <a:extLst>
              <a:ext uri="{FF2B5EF4-FFF2-40B4-BE49-F238E27FC236}">
                <a16:creationId xmlns:a16="http://schemas.microsoft.com/office/drawing/2014/main" id="{4613B4A9-1C7C-4729-A016-AB42D39794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3801D0E-B40B-4171-A834-B430C49F12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9998" b="-1"/>
          <a:stretch/>
        </p:blipFill>
        <p:spPr>
          <a:xfrm>
            <a:off x="329316" y="10"/>
            <a:ext cx="11862684" cy="6857990"/>
          </a:xfrm>
          <a:custGeom>
            <a:avLst/>
            <a:gdLst/>
            <a:ahLst/>
            <a:cxnLst/>
            <a:rect l="l" t="t" r="r" b="b"/>
            <a:pathLst>
              <a:path w="11862684" h="6858000">
                <a:moveTo>
                  <a:pt x="1047342" y="0"/>
                </a:moveTo>
                <a:lnTo>
                  <a:pt x="4590463" y="0"/>
                </a:lnTo>
                <a:lnTo>
                  <a:pt x="5499874" y="0"/>
                </a:lnTo>
                <a:lnTo>
                  <a:pt x="5723425" y="0"/>
                </a:lnTo>
                <a:lnTo>
                  <a:pt x="7580390" y="0"/>
                </a:lnTo>
                <a:lnTo>
                  <a:pt x="7747884" y="0"/>
                </a:lnTo>
                <a:lnTo>
                  <a:pt x="7824084" y="0"/>
                </a:lnTo>
                <a:lnTo>
                  <a:pt x="11862684" y="0"/>
                </a:lnTo>
                <a:lnTo>
                  <a:pt x="11862684" y="6858000"/>
                </a:lnTo>
                <a:lnTo>
                  <a:pt x="7824084" y="6858000"/>
                </a:lnTo>
                <a:lnTo>
                  <a:pt x="7747884" y="6858000"/>
                </a:lnTo>
                <a:lnTo>
                  <a:pt x="7580390" y="6858000"/>
                </a:lnTo>
                <a:lnTo>
                  <a:pt x="5723425" y="6858000"/>
                </a:lnTo>
                <a:lnTo>
                  <a:pt x="5499874" y="6858000"/>
                </a:lnTo>
                <a:lnTo>
                  <a:pt x="4590463" y="6858000"/>
                </a:lnTo>
                <a:lnTo>
                  <a:pt x="1654188" y="6858000"/>
                </a:lnTo>
                <a:cubicBezTo>
                  <a:pt x="1530404" y="6786859"/>
                  <a:pt x="1412658" y="6701489"/>
                  <a:pt x="1279816" y="6658805"/>
                </a:cubicBezTo>
                <a:cubicBezTo>
                  <a:pt x="1189242" y="6630349"/>
                  <a:pt x="1101686" y="6580550"/>
                  <a:pt x="1116783" y="6431153"/>
                </a:cubicBezTo>
                <a:cubicBezTo>
                  <a:pt x="1119802" y="6388469"/>
                  <a:pt x="1095648" y="6356456"/>
                  <a:pt x="1059419" y="6367127"/>
                </a:cubicBezTo>
                <a:cubicBezTo>
                  <a:pt x="989979" y="6388469"/>
                  <a:pt x="956768" y="6327999"/>
                  <a:pt x="917520" y="6281757"/>
                </a:cubicBezTo>
                <a:cubicBezTo>
                  <a:pt x="848079" y="6199945"/>
                  <a:pt x="781658" y="6114575"/>
                  <a:pt x="669950" y="6100347"/>
                </a:cubicBezTo>
                <a:cubicBezTo>
                  <a:pt x="691084" y="6036320"/>
                  <a:pt x="727312" y="6043434"/>
                  <a:pt x="760524" y="6057663"/>
                </a:cubicBezTo>
                <a:cubicBezTo>
                  <a:pt x="848079" y="6093234"/>
                  <a:pt x="935634" y="6132361"/>
                  <a:pt x="1023188" y="6167932"/>
                </a:cubicBezTo>
                <a:cubicBezTo>
                  <a:pt x="1080552" y="6189274"/>
                  <a:pt x="1137916" y="6221287"/>
                  <a:pt x="1213395" y="6196388"/>
                </a:cubicBezTo>
                <a:cubicBezTo>
                  <a:pt x="1146974" y="6068335"/>
                  <a:pt x="1035266" y="6043434"/>
                  <a:pt x="944692" y="6004307"/>
                </a:cubicBezTo>
                <a:cubicBezTo>
                  <a:pt x="832982" y="5954508"/>
                  <a:pt x="766562" y="5862025"/>
                  <a:pt x="685045" y="5755314"/>
                </a:cubicBezTo>
                <a:cubicBezTo>
                  <a:pt x="766562" y="5726858"/>
                  <a:pt x="817887" y="5805112"/>
                  <a:pt x="884310" y="5801555"/>
                </a:cubicBezTo>
                <a:cubicBezTo>
                  <a:pt x="887328" y="5790884"/>
                  <a:pt x="893366" y="5769542"/>
                  <a:pt x="893366" y="5769542"/>
                </a:cubicBezTo>
                <a:cubicBezTo>
                  <a:pt x="784676" y="5712629"/>
                  <a:pt x="736372" y="5605917"/>
                  <a:pt x="718256" y="5474306"/>
                </a:cubicBezTo>
                <a:cubicBezTo>
                  <a:pt x="712218" y="5406721"/>
                  <a:pt x="672970" y="5385379"/>
                  <a:pt x="633720" y="5353367"/>
                </a:cubicBezTo>
                <a:cubicBezTo>
                  <a:pt x="500878" y="5243097"/>
                  <a:pt x="358980" y="5143500"/>
                  <a:pt x="247270" y="4994104"/>
                </a:cubicBezTo>
                <a:cubicBezTo>
                  <a:pt x="377094" y="5011889"/>
                  <a:pt x="479744" y="5111487"/>
                  <a:pt x="615606" y="5154171"/>
                </a:cubicBezTo>
                <a:cubicBezTo>
                  <a:pt x="506917" y="4990547"/>
                  <a:pt x="365016" y="4905177"/>
                  <a:pt x="235194" y="4805580"/>
                </a:cubicBezTo>
                <a:cubicBezTo>
                  <a:pt x="174810" y="4759339"/>
                  <a:pt x="120468" y="4702425"/>
                  <a:pt x="51026" y="4677526"/>
                </a:cubicBezTo>
                <a:cubicBezTo>
                  <a:pt x="26873" y="4670412"/>
                  <a:pt x="-15396" y="4652628"/>
                  <a:pt x="5740" y="4602828"/>
                </a:cubicBezTo>
                <a:cubicBezTo>
                  <a:pt x="23854" y="4560144"/>
                  <a:pt x="57065" y="4574373"/>
                  <a:pt x="87257" y="4585042"/>
                </a:cubicBezTo>
                <a:cubicBezTo>
                  <a:pt x="159715" y="4613499"/>
                  <a:pt x="238213" y="4613499"/>
                  <a:pt x="337844" y="4613499"/>
                </a:cubicBezTo>
                <a:cubicBezTo>
                  <a:pt x="253310" y="4478331"/>
                  <a:pt x="99332" y="4521016"/>
                  <a:pt x="26873" y="4378734"/>
                </a:cubicBezTo>
                <a:cubicBezTo>
                  <a:pt x="117448" y="4353835"/>
                  <a:pt x="186888" y="4403633"/>
                  <a:pt x="259346" y="4414305"/>
                </a:cubicBezTo>
                <a:cubicBezTo>
                  <a:pt x="325769" y="4424975"/>
                  <a:pt x="340863" y="4400076"/>
                  <a:pt x="325769" y="4321821"/>
                </a:cubicBezTo>
                <a:cubicBezTo>
                  <a:pt x="301616" y="4200882"/>
                  <a:pt x="337844" y="4140411"/>
                  <a:pt x="434458" y="4172424"/>
                </a:cubicBezTo>
                <a:cubicBezTo>
                  <a:pt x="525031" y="4204438"/>
                  <a:pt x="534089" y="4158196"/>
                  <a:pt x="509936" y="4090612"/>
                </a:cubicBezTo>
                <a:cubicBezTo>
                  <a:pt x="473706" y="3991015"/>
                  <a:pt x="512954" y="3912759"/>
                  <a:pt x="540128" y="3827390"/>
                </a:cubicBezTo>
                <a:cubicBezTo>
                  <a:pt x="582395" y="3699337"/>
                  <a:pt x="564281" y="3635309"/>
                  <a:pt x="476725" y="3539269"/>
                </a:cubicBezTo>
                <a:cubicBezTo>
                  <a:pt x="425400" y="3485914"/>
                  <a:pt x="374074" y="3439672"/>
                  <a:pt x="301616" y="3393429"/>
                </a:cubicBezTo>
                <a:cubicBezTo>
                  <a:pt x="467668" y="3368530"/>
                  <a:pt x="295577" y="3283162"/>
                  <a:pt x="352940" y="3229805"/>
                </a:cubicBezTo>
                <a:cubicBezTo>
                  <a:pt x="470686" y="3208463"/>
                  <a:pt x="564281" y="3379202"/>
                  <a:pt x="724294" y="3329402"/>
                </a:cubicBezTo>
                <a:cubicBezTo>
                  <a:pt x="531070" y="3183563"/>
                  <a:pt x="313691" y="3137322"/>
                  <a:pt x="171792" y="2941684"/>
                </a:cubicBezTo>
                <a:cubicBezTo>
                  <a:pt x="205002" y="2899000"/>
                  <a:pt x="238213" y="2941684"/>
                  <a:pt x="265385" y="2923898"/>
                </a:cubicBezTo>
                <a:cubicBezTo>
                  <a:pt x="265385" y="2913227"/>
                  <a:pt x="582395" y="2980812"/>
                  <a:pt x="600510" y="2703362"/>
                </a:cubicBezTo>
                <a:cubicBezTo>
                  <a:pt x="606548" y="2703362"/>
                  <a:pt x="612587" y="2703362"/>
                  <a:pt x="618624" y="2692689"/>
                </a:cubicBezTo>
                <a:cubicBezTo>
                  <a:pt x="651834" y="2653563"/>
                  <a:pt x="621644" y="2561080"/>
                  <a:pt x="675988" y="2553965"/>
                </a:cubicBezTo>
                <a:cubicBezTo>
                  <a:pt x="736372" y="2546851"/>
                  <a:pt x="793735" y="2514837"/>
                  <a:pt x="857136" y="2532623"/>
                </a:cubicBezTo>
                <a:cubicBezTo>
                  <a:pt x="905443" y="2546851"/>
                  <a:pt x="956768" y="2564636"/>
                  <a:pt x="1008094" y="2564636"/>
                </a:cubicBezTo>
                <a:cubicBezTo>
                  <a:pt x="1062438" y="2564636"/>
                  <a:pt x="1137916" y="2685576"/>
                  <a:pt x="1171128" y="2525509"/>
                </a:cubicBezTo>
                <a:cubicBezTo>
                  <a:pt x="1171128" y="2518395"/>
                  <a:pt x="1264720" y="2536181"/>
                  <a:pt x="1316045" y="2543294"/>
                </a:cubicBezTo>
                <a:cubicBezTo>
                  <a:pt x="1358314" y="2550408"/>
                  <a:pt x="1409640" y="2582422"/>
                  <a:pt x="1439830" y="2518395"/>
                </a:cubicBezTo>
                <a:cubicBezTo>
                  <a:pt x="1454926" y="2479267"/>
                  <a:pt x="1382466" y="2408126"/>
                  <a:pt x="1319065" y="2401012"/>
                </a:cubicBezTo>
                <a:cubicBezTo>
                  <a:pt x="1261702" y="2393898"/>
                  <a:pt x="1204338" y="2386784"/>
                  <a:pt x="1149994" y="2401012"/>
                </a:cubicBezTo>
                <a:cubicBezTo>
                  <a:pt x="1083572" y="2418796"/>
                  <a:pt x="1047342" y="2390340"/>
                  <a:pt x="1029227" y="2326314"/>
                </a:cubicBezTo>
                <a:cubicBezTo>
                  <a:pt x="1008094" y="2258731"/>
                  <a:pt x="968844" y="2223159"/>
                  <a:pt x="914500" y="2191146"/>
                </a:cubicBezTo>
                <a:cubicBezTo>
                  <a:pt x="781658" y="2112891"/>
                  <a:pt x="654854" y="2020407"/>
                  <a:pt x="509936" y="1974165"/>
                </a:cubicBezTo>
                <a:cubicBezTo>
                  <a:pt x="482764" y="1967051"/>
                  <a:pt x="449553" y="1952823"/>
                  <a:pt x="437476" y="1892353"/>
                </a:cubicBezTo>
                <a:cubicBezTo>
                  <a:pt x="829964" y="1984836"/>
                  <a:pt x="1186222" y="2223159"/>
                  <a:pt x="1590788" y="2208931"/>
                </a:cubicBezTo>
                <a:cubicBezTo>
                  <a:pt x="1482098" y="2134233"/>
                  <a:pt x="1352276" y="2130676"/>
                  <a:pt x="1234528" y="2077320"/>
                </a:cubicBezTo>
                <a:cubicBezTo>
                  <a:pt x="1319065" y="2038192"/>
                  <a:pt x="1397562" y="2080877"/>
                  <a:pt x="1476060" y="2102219"/>
                </a:cubicBezTo>
                <a:cubicBezTo>
                  <a:pt x="1542482" y="2120004"/>
                  <a:pt x="1602864" y="2123562"/>
                  <a:pt x="1608902" y="2013292"/>
                </a:cubicBezTo>
                <a:cubicBezTo>
                  <a:pt x="1608902" y="2002622"/>
                  <a:pt x="1608902" y="1995507"/>
                  <a:pt x="1608902" y="1984836"/>
                </a:cubicBezTo>
                <a:cubicBezTo>
                  <a:pt x="1584749" y="1938595"/>
                  <a:pt x="1551538" y="1917252"/>
                  <a:pt x="1509271" y="1903025"/>
                </a:cubicBezTo>
                <a:cubicBezTo>
                  <a:pt x="1485118" y="1895910"/>
                  <a:pt x="1451907" y="1881683"/>
                  <a:pt x="1451907" y="1849668"/>
                </a:cubicBezTo>
                <a:cubicBezTo>
                  <a:pt x="1454926" y="1728729"/>
                  <a:pt x="1373409" y="1693158"/>
                  <a:pt x="1294912" y="1657587"/>
                </a:cubicBezTo>
                <a:cubicBezTo>
                  <a:pt x="1337180" y="1597117"/>
                  <a:pt x="1373409" y="1639802"/>
                  <a:pt x="1406620" y="1636245"/>
                </a:cubicBezTo>
                <a:cubicBezTo>
                  <a:pt x="1427754" y="1632688"/>
                  <a:pt x="1448887" y="1629132"/>
                  <a:pt x="1448887" y="1597117"/>
                </a:cubicBezTo>
                <a:cubicBezTo>
                  <a:pt x="1448887" y="1572219"/>
                  <a:pt x="1439830" y="1540204"/>
                  <a:pt x="1418696" y="1540204"/>
                </a:cubicBezTo>
                <a:cubicBezTo>
                  <a:pt x="1285854" y="1536647"/>
                  <a:pt x="1210375" y="1365909"/>
                  <a:pt x="1071494" y="1365909"/>
                </a:cubicBezTo>
                <a:cubicBezTo>
                  <a:pt x="986960" y="1365909"/>
                  <a:pt x="1113764" y="1269868"/>
                  <a:pt x="1044324" y="1230741"/>
                </a:cubicBezTo>
                <a:cubicBezTo>
                  <a:pt x="1029227" y="1220069"/>
                  <a:pt x="1086591" y="1205842"/>
                  <a:pt x="1110744" y="1209399"/>
                </a:cubicBezTo>
                <a:cubicBezTo>
                  <a:pt x="1134897" y="1212955"/>
                  <a:pt x="1156032" y="1237855"/>
                  <a:pt x="1186222" y="1220069"/>
                </a:cubicBezTo>
                <a:cubicBezTo>
                  <a:pt x="1201318" y="1156043"/>
                  <a:pt x="1162069" y="1131144"/>
                  <a:pt x="1125840" y="1113358"/>
                </a:cubicBezTo>
                <a:cubicBezTo>
                  <a:pt x="1047342" y="1070674"/>
                  <a:pt x="968844" y="1020875"/>
                  <a:pt x="881290" y="1006647"/>
                </a:cubicBezTo>
                <a:cubicBezTo>
                  <a:pt x="851099" y="1003089"/>
                  <a:pt x="832982" y="985305"/>
                  <a:pt x="836002" y="949734"/>
                </a:cubicBezTo>
                <a:cubicBezTo>
                  <a:pt x="842040" y="903491"/>
                  <a:pt x="872232" y="917720"/>
                  <a:pt x="896385" y="921277"/>
                </a:cubicBezTo>
                <a:cubicBezTo>
                  <a:pt x="911482" y="924835"/>
                  <a:pt x="926577" y="935506"/>
                  <a:pt x="941672" y="910606"/>
                </a:cubicBezTo>
                <a:cubicBezTo>
                  <a:pt x="588434" y="658055"/>
                  <a:pt x="401247" y="672284"/>
                  <a:pt x="5740" y="465975"/>
                </a:cubicBezTo>
                <a:cubicBezTo>
                  <a:pt x="93294" y="426847"/>
                  <a:pt x="156696" y="455303"/>
                  <a:pt x="217079" y="462417"/>
                </a:cubicBezTo>
                <a:cubicBezTo>
                  <a:pt x="368036" y="480203"/>
                  <a:pt x="274442" y="512216"/>
                  <a:pt x="425400" y="533558"/>
                </a:cubicBezTo>
                <a:cubicBezTo>
                  <a:pt x="497860" y="544229"/>
                  <a:pt x="564281" y="579800"/>
                  <a:pt x="645798" y="522887"/>
                </a:cubicBezTo>
                <a:cubicBezTo>
                  <a:pt x="700142" y="483759"/>
                  <a:pt x="787696" y="526444"/>
                  <a:pt x="854118" y="558458"/>
                </a:cubicBezTo>
                <a:cubicBezTo>
                  <a:pt x="908462" y="586915"/>
                  <a:pt x="962806" y="594028"/>
                  <a:pt x="1035266" y="558458"/>
                </a:cubicBezTo>
                <a:cubicBezTo>
                  <a:pt x="968844" y="537116"/>
                  <a:pt x="917520" y="519330"/>
                  <a:pt x="866193" y="505101"/>
                </a:cubicBezTo>
                <a:cubicBezTo>
                  <a:pt x="823926" y="494431"/>
                  <a:pt x="799772" y="469532"/>
                  <a:pt x="802792" y="416176"/>
                </a:cubicBezTo>
                <a:cubicBezTo>
                  <a:pt x="802792" y="387720"/>
                  <a:pt x="793735" y="348592"/>
                  <a:pt x="823926" y="334364"/>
                </a:cubicBezTo>
                <a:cubicBezTo>
                  <a:pt x="848079" y="320135"/>
                  <a:pt x="881290" y="334364"/>
                  <a:pt x="893366" y="359262"/>
                </a:cubicBezTo>
                <a:cubicBezTo>
                  <a:pt x="908462" y="405504"/>
                  <a:pt x="923557" y="448189"/>
                  <a:pt x="974883" y="451747"/>
                </a:cubicBezTo>
                <a:cubicBezTo>
                  <a:pt x="1044324" y="458860"/>
                  <a:pt x="1005074" y="430405"/>
                  <a:pt x="992998" y="394834"/>
                </a:cubicBezTo>
                <a:cubicBezTo>
                  <a:pt x="980921" y="355706"/>
                  <a:pt x="1017152" y="345034"/>
                  <a:pt x="1041304" y="352148"/>
                </a:cubicBezTo>
                <a:cubicBezTo>
                  <a:pt x="1131878" y="384162"/>
                  <a:pt x="1225472" y="327250"/>
                  <a:pt x="1319065" y="373491"/>
                </a:cubicBezTo>
                <a:cubicBezTo>
                  <a:pt x="1294912" y="259665"/>
                  <a:pt x="1243586" y="209867"/>
                  <a:pt x="1134897" y="192082"/>
                </a:cubicBezTo>
                <a:cubicBezTo>
                  <a:pt x="1095648" y="188525"/>
                  <a:pt x="1053380" y="195638"/>
                  <a:pt x="1017152" y="163625"/>
                </a:cubicBezTo>
                <a:cubicBezTo>
                  <a:pt x="996016" y="145839"/>
                  <a:pt x="974883" y="124497"/>
                  <a:pt x="989979" y="88927"/>
                </a:cubicBezTo>
                <a:cubicBezTo>
                  <a:pt x="999036" y="64027"/>
                  <a:pt x="1023188" y="64027"/>
                  <a:pt x="1044324" y="71141"/>
                </a:cubicBezTo>
                <a:cubicBezTo>
                  <a:pt x="1131878" y="110269"/>
                  <a:pt x="1225472" y="120941"/>
                  <a:pt x="1316045" y="135168"/>
                </a:cubicBezTo>
                <a:cubicBezTo>
                  <a:pt x="1331142" y="138725"/>
                  <a:pt x="1346237" y="145839"/>
                  <a:pt x="1361334" y="110269"/>
                </a:cubicBezTo>
                <a:cubicBezTo>
                  <a:pt x="1255664" y="78255"/>
                  <a:pt x="1153012" y="35571"/>
                  <a:pt x="1047342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985182276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</TotalTime>
  <Words>21</Words>
  <Application>Microsoft Office PowerPoint</Application>
  <PresentationFormat>Grand écran</PresentationFormat>
  <Paragraphs>8</Paragraphs>
  <Slides>8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8</vt:i4>
      </vt:variant>
    </vt:vector>
  </HeadingPairs>
  <TitlesOfParts>
    <vt:vector size="13" baseType="lpstr">
      <vt:lpstr>Meiryo</vt:lpstr>
      <vt:lpstr>Arial</vt:lpstr>
      <vt:lpstr>Calibri</vt:lpstr>
      <vt:lpstr>Calibri Light</vt:lpstr>
      <vt:lpstr>Thème Office</vt:lpstr>
      <vt:lpstr>SEMUINO  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BPC BPC</dc:creator>
  <cp:lastModifiedBy>BPC BPC</cp:lastModifiedBy>
  <cp:revision>8</cp:revision>
  <dcterms:created xsi:type="dcterms:W3CDTF">2021-03-28T19:30:34Z</dcterms:created>
  <dcterms:modified xsi:type="dcterms:W3CDTF">2021-03-28T20:07:56Z</dcterms:modified>
</cp:coreProperties>
</file>